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1658637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23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22 мая по 20 ч. 23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4-9 м/с. Температура воздуха ночью 11-13, днем 19-21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24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23 мая по 08 ч. 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с переходом на юго-восточный 9-14 м/с. Температура воздуха                      11-13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22 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0914255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06529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28277</TotalTime>
  <Words>631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5279</cp:revision>
  <cp:lastPrinted>2021-07-01T03:56:27Z</cp:lastPrinted>
  <dcterms:created xsi:type="dcterms:W3CDTF">2018-03-27T06:03:00Z</dcterms:created>
  <dcterms:modified xsi:type="dcterms:W3CDTF">2026-05-22T08:29:51Z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